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2435800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2940" y="78"/>
      </p:cViewPr>
      <p:guideLst>
        <p:guide orient="horz" pos="13607"/>
        <p:guide pos="102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2685" y="7070108"/>
            <a:ext cx="27570430" cy="15040222"/>
          </a:xfrm>
        </p:spPr>
        <p:txBody>
          <a:bodyPr anchor="b"/>
          <a:lstStyle>
            <a:lvl1pPr algn="ctr"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4475" y="22690338"/>
            <a:ext cx="24326850" cy="10430151"/>
          </a:xfrm>
        </p:spPr>
        <p:txBody>
          <a:bodyPr/>
          <a:lstStyle>
            <a:lvl1pPr marL="0" indent="0" algn="ctr">
              <a:buNone/>
              <a:defRPr sz="8513"/>
            </a:lvl1pPr>
            <a:lvl2pPr marL="1621780" indent="0" algn="ctr">
              <a:buNone/>
              <a:defRPr sz="7094"/>
            </a:lvl2pPr>
            <a:lvl3pPr marL="3243560" indent="0" algn="ctr">
              <a:buNone/>
              <a:defRPr sz="6385"/>
            </a:lvl3pPr>
            <a:lvl4pPr marL="4865340" indent="0" algn="ctr">
              <a:buNone/>
              <a:defRPr sz="5676"/>
            </a:lvl4pPr>
            <a:lvl5pPr marL="6487119" indent="0" algn="ctr">
              <a:buNone/>
              <a:defRPr sz="5676"/>
            </a:lvl5pPr>
            <a:lvl6pPr marL="8108899" indent="0" algn="ctr">
              <a:buNone/>
              <a:defRPr sz="5676"/>
            </a:lvl6pPr>
            <a:lvl7pPr marL="9730679" indent="0" algn="ctr">
              <a:buNone/>
              <a:defRPr sz="5676"/>
            </a:lvl7pPr>
            <a:lvl8pPr marL="11352459" indent="0" algn="ctr">
              <a:buNone/>
              <a:defRPr sz="5676"/>
            </a:lvl8pPr>
            <a:lvl9pPr marL="12974239" indent="0" algn="ctr">
              <a:buNone/>
              <a:defRPr sz="567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25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7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11871" y="2300034"/>
            <a:ext cx="6993969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9963" y="2300034"/>
            <a:ext cx="20576461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042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8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069" y="10770172"/>
            <a:ext cx="27975878" cy="17970262"/>
          </a:xfrm>
        </p:spPr>
        <p:txBody>
          <a:bodyPr anchor="b"/>
          <a:lstStyle>
            <a:lvl1pPr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3069" y="28910440"/>
            <a:ext cx="27975878" cy="9450136"/>
          </a:xfrm>
        </p:spPr>
        <p:txBody>
          <a:bodyPr/>
          <a:lstStyle>
            <a:lvl1pPr marL="0" indent="0">
              <a:buNone/>
              <a:defRPr sz="8513">
                <a:solidFill>
                  <a:schemeClr val="tx1"/>
                </a:solidFill>
              </a:defRPr>
            </a:lvl1pPr>
            <a:lvl2pPr marL="1621780" indent="0">
              <a:buNone/>
              <a:defRPr sz="7094">
                <a:solidFill>
                  <a:schemeClr val="tx1">
                    <a:tint val="75000"/>
                  </a:schemeClr>
                </a:solidFill>
              </a:defRPr>
            </a:lvl2pPr>
            <a:lvl3pPr marL="3243560" indent="0">
              <a:buNone/>
              <a:defRPr sz="6385">
                <a:solidFill>
                  <a:schemeClr val="tx1">
                    <a:tint val="75000"/>
                  </a:schemeClr>
                </a:solidFill>
              </a:defRPr>
            </a:lvl3pPr>
            <a:lvl4pPr marL="4865340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4pPr>
            <a:lvl5pPr marL="648711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5pPr>
            <a:lvl6pPr marL="810889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6pPr>
            <a:lvl7pPr marL="973067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7pPr>
            <a:lvl8pPr marL="1135245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8pPr>
            <a:lvl9pPr marL="1297423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351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9961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20624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13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300044"/>
            <a:ext cx="27975878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4189" y="10590160"/>
            <a:ext cx="13721862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4189" y="15780233"/>
            <a:ext cx="13721862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20625" y="10590160"/>
            <a:ext cx="13789440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20625" y="15780233"/>
            <a:ext cx="13789440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50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91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5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9440" y="6220102"/>
            <a:ext cx="16420624" cy="30700453"/>
          </a:xfrm>
        </p:spPr>
        <p:txBody>
          <a:bodyPr/>
          <a:lstStyle>
            <a:lvl1pPr>
              <a:defRPr sz="11351"/>
            </a:lvl1pPr>
            <a:lvl2pPr>
              <a:defRPr sz="9932"/>
            </a:lvl2pPr>
            <a:lvl3pPr>
              <a:defRPr sz="8513"/>
            </a:lvl3pPr>
            <a:lvl4pPr>
              <a:defRPr sz="7094"/>
            </a:lvl4pPr>
            <a:lvl5pPr>
              <a:defRPr sz="7094"/>
            </a:lvl5pPr>
            <a:lvl6pPr>
              <a:defRPr sz="7094"/>
            </a:lvl6pPr>
            <a:lvl7pPr>
              <a:defRPr sz="7094"/>
            </a:lvl7pPr>
            <a:lvl8pPr>
              <a:defRPr sz="7094"/>
            </a:lvl8pPr>
            <a:lvl9pPr>
              <a:defRPr sz="7094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35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89440" y="6220102"/>
            <a:ext cx="16420624" cy="30700453"/>
          </a:xfrm>
        </p:spPr>
        <p:txBody>
          <a:bodyPr anchor="t"/>
          <a:lstStyle>
            <a:lvl1pPr marL="0" indent="0">
              <a:buNone/>
              <a:defRPr sz="11351"/>
            </a:lvl1pPr>
            <a:lvl2pPr marL="1621780" indent="0">
              <a:buNone/>
              <a:defRPr sz="9932"/>
            </a:lvl2pPr>
            <a:lvl3pPr marL="3243560" indent="0">
              <a:buNone/>
              <a:defRPr sz="8513"/>
            </a:lvl3pPr>
            <a:lvl4pPr marL="4865340" indent="0">
              <a:buNone/>
              <a:defRPr sz="7094"/>
            </a:lvl4pPr>
            <a:lvl5pPr marL="6487119" indent="0">
              <a:buNone/>
              <a:defRPr sz="7094"/>
            </a:lvl5pPr>
            <a:lvl6pPr marL="8108899" indent="0">
              <a:buNone/>
              <a:defRPr sz="7094"/>
            </a:lvl6pPr>
            <a:lvl7pPr marL="9730679" indent="0">
              <a:buNone/>
              <a:defRPr sz="7094"/>
            </a:lvl7pPr>
            <a:lvl8pPr marL="11352459" indent="0">
              <a:buNone/>
              <a:defRPr sz="7094"/>
            </a:lvl8pPr>
            <a:lvl9pPr marL="12974239" indent="0">
              <a:buNone/>
              <a:defRPr sz="709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0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961" y="11500170"/>
            <a:ext cx="279758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3F0B9-E52E-4588-8736-C4ED7C469E26}" type="datetimeFigureOut">
              <a:rPr lang="pt-BR" smtClean="0"/>
              <a:t>15/02/2019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21442-2134-407C-A9AF-C3393545C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66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243560" rtl="0" eaLnBrk="1" latinLnBrk="0" hangingPunct="1">
        <a:lnSpc>
          <a:spcPct val="90000"/>
        </a:lnSpc>
        <a:spcBef>
          <a:spcPct val="0"/>
        </a:spcBef>
        <a:buNone/>
        <a:defRPr sz="156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890" indent="-810890" algn="l" defTabSz="3243560" rtl="0" eaLnBrk="1" latinLnBrk="0" hangingPunct="1">
        <a:lnSpc>
          <a:spcPct val="90000"/>
        </a:lnSpc>
        <a:spcBef>
          <a:spcPts val="3547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1pPr>
      <a:lvl2pPr marL="243267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8513" kern="1200">
          <a:solidFill>
            <a:schemeClr val="tx1"/>
          </a:solidFill>
          <a:latin typeface="+mn-lt"/>
          <a:ea typeface="+mn-ea"/>
          <a:cs typeface="+mn-cs"/>
        </a:defRPr>
      </a:lvl2pPr>
      <a:lvl3pPr marL="405445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7094" kern="1200">
          <a:solidFill>
            <a:schemeClr val="tx1"/>
          </a:solidFill>
          <a:latin typeface="+mn-lt"/>
          <a:ea typeface="+mn-ea"/>
          <a:cs typeface="+mn-cs"/>
        </a:defRPr>
      </a:lvl3pPr>
      <a:lvl4pPr marL="56762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729800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91978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1054156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216334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37851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1pPr>
      <a:lvl2pPr marL="162178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2pPr>
      <a:lvl3pPr marL="324356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3pPr>
      <a:lvl4pPr marL="486534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648711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10889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973067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135245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297423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2435800" cy="279698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22573"/>
            <a:ext cx="32435800" cy="357806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D43964F0-A0AF-4A85-AA2F-5BF7EB0D07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282" y="2395630"/>
            <a:ext cx="19917599" cy="526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47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Comentário</dc:creator>
  <cp:lastModifiedBy>Willian</cp:lastModifiedBy>
  <cp:revision>14</cp:revision>
  <dcterms:created xsi:type="dcterms:W3CDTF">2017-10-17T13:56:25Z</dcterms:created>
  <dcterms:modified xsi:type="dcterms:W3CDTF">2019-02-15T18:35:21Z</dcterms:modified>
</cp:coreProperties>
</file>