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32435800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4660"/>
  </p:normalViewPr>
  <p:slideViewPr>
    <p:cSldViewPr snapToGrid="0">
      <p:cViewPr>
        <p:scale>
          <a:sx n="20" d="100"/>
          <a:sy n="20" d="100"/>
        </p:scale>
        <p:origin x="2069" y="-998"/>
      </p:cViewPr>
      <p:guideLst>
        <p:guide orient="horz" pos="13607"/>
        <p:guide pos="10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685800"/>
            <a:ext cx="2574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3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512695" y="11217435"/>
            <a:ext cx="27410408" cy="27975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403584" y="17108322"/>
            <a:ext cx="36610545" cy="699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5787080" y="10317076"/>
            <a:ext cx="36610545" cy="20576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2685" y="7070108"/>
            <a:ext cx="27570431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83"/>
              <a:buFont typeface="Calibri"/>
              <a:buNone/>
              <a:defRPr sz="212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054475" y="22690338"/>
            <a:ext cx="24326849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3"/>
            </a:lvl1pPr>
            <a:lvl2pPr lvl="1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None/>
              <a:defRPr sz="7094"/>
            </a:lvl2pPr>
            <a:lvl3pPr lvl="2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None/>
              <a:defRPr sz="6385"/>
            </a:lvl3pPr>
            <a:lvl4pPr lvl="3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4pPr>
            <a:lvl5pPr lvl="4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5pPr>
            <a:lvl6pPr lvl="5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6pPr>
            <a:lvl7pPr lvl="6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7pPr>
            <a:lvl8pPr lvl="7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8pPr>
            <a:lvl9pPr lvl="8" algn="ctr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13069" y="10770172"/>
            <a:ext cx="27975878" cy="1797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83"/>
              <a:buFont typeface="Calibri"/>
              <a:buNone/>
              <a:defRPr sz="212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13069" y="28910441"/>
            <a:ext cx="27975878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3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7094"/>
              <a:buNone/>
              <a:defRPr sz="7094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6385"/>
              <a:buNone/>
              <a:defRPr sz="638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6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6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6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6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6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rgbClr val="888888"/>
              </a:buClr>
              <a:buSzPts val="5676"/>
              <a:buNone/>
              <a:defRPr sz="567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29961" y="11500170"/>
            <a:ext cx="13785215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420623" y="11500170"/>
            <a:ext cx="13785215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3" b="1"/>
            </a:lvl1pPr>
            <a:lvl2pPr marL="914400" lvl="1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None/>
              <a:defRPr sz="7094" b="1"/>
            </a:lvl2pPr>
            <a:lvl3pPr marL="1371600" lvl="2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None/>
              <a:defRPr sz="6385" b="1"/>
            </a:lvl3pPr>
            <a:lvl4pPr marL="1828800" lvl="3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4pPr>
            <a:lvl5pPr marL="2286000" lvl="4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5pPr>
            <a:lvl6pPr marL="2743200" lvl="5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6pPr>
            <a:lvl7pPr marL="3200400" lvl="6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7pPr>
            <a:lvl8pPr marL="3657600" lvl="7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8pPr>
            <a:lvl9pPr marL="4114800" lvl="8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34189" y="15780233"/>
            <a:ext cx="13721862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20625" y="10590160"/>
            <a:ext cx="13789440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8513"/>
              <a:buNone/>
              <a:defRPr sz="8513" b="1"/>
            </a:lvl1pPr>
            <a:lvl2pPr marL="914400" lvl="1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None/>
              <a:defRPr sz="7094" b="1"/>
            </a:lvl2pPr>
            <a:lvl3pPr marL="1371600" lvl="2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None/>
              <a:defRPr sz="6385" b="1"/>
            </a:lvl3pPr>
            <a:lvl4pPr marL="1828800" lvl="3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4pPr>
            <a:lvl5pPr marL="2286000" lvl="4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5pPr>
            <a:lvl6pPr marL="2743200" lvl="5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6pPr>
            <a:lvl7pPr marL="3200400" lvl="6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7pPr>
            <a:lvl8pPr marL="3657600" lvl="7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8pPr>
            <a:lvl9pPr marL="4114800" lvl="8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20625" y="15780233"/>
            <a:ext cx="13789440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51"/>
              <a:buFont typeface="Calibri"/>
              <a:buNone/>
              <a:defRPr sz="11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3789441" y="6220102"/>
            <a:ext cx="16420624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49388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1351"/>
              <a:buChar char="•"/>
              <a:defRPr sz="11351"/>
            </a:lvl1pPr>
            <a:lvl2pPr marL="914400" lvl="1" indent="-859282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9932"/>
              <a:buChar char="•"/>
              <a:defRPr sz="9932"/>
            </a:lvl2pPr>
            <a:lvl3pPr marL="1371600" lvl="2" indent="-769175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8513"/>
              <a:buChar char="•"/>
              <a:defRPr sz="8513"/>
            </a:lvl3pPr>
            <a:lvl4pPr marL="1828800" lvl="3" indent="-679069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4"/>
            </a:lvl4pPr>
            <a:lvl5pPr marL="2286000" lvl="4" indent="-679069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4"/>
            </a:lvl5pPr>
            <a:lvl6pPr marL="2743200" lvl="5" indent="-679069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4"/>
            </a:lvl6pPr>
            <a:lvl7pPr marL="3200400" lvl="6" indent="-679069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4"/>
            </a:lvl7pPr>
            <a:lvl8pPr marL="3657600" lvl="7" indent="-679069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4"/>
            </a:lvl8pPr>
            <a:lvl9pPr marL="4114800" lvl="8" indent="-679069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Char char="•"/>
              <a:defRPr sz="7094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234186" y="12960191"/>
            <a:ext cx="10461390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1pPr>
            <a:lvl2pPr marL="914400" lvl="1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4966"/>
              <a:buNone/>
              <a:defRPr sz="4966"/>
            </a:lvl2pPr>
            <a:lvl3pPr marL="1371600" lvl="2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4257"/>
              <a:buNone/>
              <a:defRPr sz="4257"/>
            </a:lvl3pPr>
            <a:lvl4pPr marL="1828800" lvl="3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4pPr>
            <a:lvl5pPr marL="2286000" lvl="4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5pPr>
            <a:lvl6pPr marL="2743200" lvl="5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6pPr>
            <a:lvl7pPr marL="3200400" lvl="6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7pPr>
            <a:lvl8pPr marL="3657600" lvl="7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8pPr>
            <a:lvl9pPr marL="4114800" lvl="8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51"/>
              <a:buFont typeface="Calibri"/>
              <a:buNone/>
              <a:defRPr sz="11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789441" y="6220102"/>
            <a:ext cx="16420624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11351"/>
              <a:buFont typeface="Arial"/>
              <a:buNone/>
              <a:defRPr sz="1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9932"/>
              <a:buFont typeface="Arial"/>
              <a:buNone/>
              <a:defRPr sz="99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8513"/>
              <a:buFont typeface="Arial"/>
              <a:buNone/>
              <a:defRPr sz="85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None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None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None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None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None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None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234186" y="12960191"/>
            <a:ext cx="10461390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5676"/>
              <a:buNone/>
              <a:defRPr sz="5676"/>
            </a:lvl1pPr>
            <a:lvl2pPr marL="914400" lvl="1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4966"/>
              <a:buNone/>
              <a:defRPr sz="4966"/>
            </a:lvl2pPr>
            <a:lvl3pPr marL="1371600" lvl="2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4257"/>
              <a:buNone/>
              <a:defRPr sz="4257"/>
            </a:lvl3pPr>
            <a:lvl4pPr marL="1828800" lvl="3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4pPr>
            <a:lvl5pPr marL="2286000" lvl="4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5pPr>
            <a:lvl6pPr marL="2743200" lvl="5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6pPr>
            <a:lvl7pPr marL="3200400" lvl="6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7pPr>
            <a:lvl8pPr marL="3657600" lvl="7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8pPr>
            <a:lvl9pPr marL="4114800" lvl="8" indent="-228600" algn="l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3547"/>
              <a:buNone/>
              <a:defRPr sz="3547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608"/>
              <a:buFont typeface="Calibri"/>
              <a:buNone/>
              <a:defRPr sz="156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9282" algn="l" rtl="0">
              <a:lnSpc>
                <a:spcPct val="90000"/>
              </a:lnSpc>
              <a:spcBef>
                <a:spcPts val="3547"/>
              </a:spcBef>
              <a:spcAft>
                <a:spcPts val="0"/>
              </a:spcAft>
              <a:buClr>
                <a:schemeClr val="dk1"/>
              </a:buClr>
              <a:buSzPts val="9932"/>
              <a:buFont typeface="Arial"/>
              <a:buChar char="•"/>
              <a:defRPr sz="99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9175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8513"/>
              <a:buFont typeface="Arial"/>
              <a:buChar char="•"/>
              <a:defRPr sz="85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9069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7094"/>
              <a:buFont typeface="Arial"/>
              <a:buChar char="•"/>
              <a:defRPr sz="70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404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/>
              <a:buChar char="•"/>
              <a:defRPr sz="63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404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/>
              <a:buChar char="•"/>
              <a:defRPr sz="63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404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/>
              <a:buChar char="•"/>
              <a:defRPr sz="63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404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/>
              <a:buChar char="•"/>
              <a:defRPr sz="63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404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/>
              <a:buChar char="•"/>
              <a:defRPr sz="63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4047" algn="l" rtl="0">
              <a:lnSpc>
                <a:spcPct val="90000"/>
              </a:lnSpc>
              <a:spcBef>
                <a:spcPts val="1774"/>
              </a:spcBef>
              <a:spcAft>
                <a:spcPts val="0"/>
              </a:spcAft>
              <a:buClr>
                <a:schemeClr val="dk1"/>
              </a:buClr>
              <a:buSzPts val="6385"/>
              <a:buFont typeface="Arial"/>
              <a:buChar char="•"/>
              <a:defRPr sz="63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229961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744359" y="40040600"/>
            <a:ext cx="10947083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2907784" y="40040600"/>
            <a:ext cx="7298055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2000307"/>
            <a:ext cx="32435800" cy="120032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82084" y="6185381"/>
            <a:ext cx="32435801" cy="186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600" b="1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Título: Arial 96</a:t>
            </a:r>
            <a:endParaRPr lang="pt-BR" sz="9600" dirty="0"/>
          </a:p>
        </p:txBody>
      </p:sp>
      <p:sp>
        <p:nvSpPr>
          <p:cNvPr id="88" name="Google Shape;88;p13"/>
          <p:cNvSpPr/>
          <p:nvPr/>
        </p:nvSpPr>
        <p:spPr>
          <a:xfrm>
            <a:off x="2850111" y="28018215"/>
            <a:ext cx="967476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i="0" u="none" strike="noStrike" cap="none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 dirty="0"/>
          </a:p>
        </p:txBody>
      </p:sp>
      <p:sp>
        <p:nvSpPr>
          <p:cNvPr id="94" name="Google Shape;94;p13"/>
          <p:cNvSpPr/>
          <p:nvPr/>
        </p:nvSpPr>
        <p:spPr>
          <a:xfrm>
            <a:off x="16916400" y="10905008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dirty="0"/>
          </a:p>
        </p:txBody>
      </p:sp>
      <p:sp>
        <p:nvSpPr>
          <p:cNvPr id="102" name="Google Shape;102;p13"/>
          <p:cNvSpPr/>
          <p:nvPr/>
        </p:nvSpPr>
        <p:spPr>
          <a:xfrm>
            <a:off x="82083" y="10708406"/>
            <a:ext cx="14521365" cy="1060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</a:rPr>
              <a:t>Introdução</a:t>
            </a:r>
            <a:endParaRPr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A863E2D-10A3-4511-915F-A99DA24935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5190" y="629556"/>
            <a:ext cx="16002287" cy="5274376"/>
          </a:xfrm>
          <a:prstGeom prst="rect">
            <a:avLst/>
          </a:prstGeom>
        </p:spPr>
      </p:pic>
      <p:sp>
        <p:nvSpPr>
          <p:cNvPr id="27" name="Google Shape;95;p13">
            <a:extLst>
              <a:ext uri="{FF2B5EF4-FFF2-40B4-BE49-F238E27FC236}">
                <a16:creationId xmlns:a16="http://schemas.microsoft.com/office/drawing/2014/main" id="{0AE106FC-7D06-4922-BFF6-346B4AFAEF69}"/>
              </a:ext>
            </a:extLst>
          </p:cNvPr>
          <p:cNvSpPr txBox="1"/>
          <p:nvPr/>
        </p:nvSpPr>
        <p:spPr>
          <a:xfrm>
            <a:off x="934639" y="12096050"/>
            <a:ext cx="14439279" cy="402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</a:pPr>
            <a:r>
              <a:rPr lang="pt-BR" sz="4400" b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texto aqui: Arial 48</a:t>
            </a:r>
            <a:endParaRPr lang="pt-BR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95;p13">
            <a:extLst>
              <a:ext uri="{FF2B5EF4-FFF2-40B4-BE49-F238E27FC236}">
                <a16:creationId xmlns:a16="http://schemas.microsoft.com/office/drawing/2014/main" id="{67DEB392-95E7-4DD1-8812-3B97B10A385A}"/>
              </a:ext>
            </a:extLst>
          </p:cNvPr>
          <p:cNvSpPr txBox="1"/>
          <p:nvPr/>
        </p:nvSpPr>
        <p:spPr>
          <a:xfrm>
            <a:off x="707073" y="29767924"/>
            <a:ext cx="14812325" cy="402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</a:pPr>
            <a:r>
              <a:rPr lang="pt-BR" sz="4400" b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texto aqui: Arial 48</a:t>
            </a:r>
            <a:endParaRPr lang="pt-BR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94;p13">
            <a:extLst>
              <a:ext uri="{FF2B5EF4-FFF2-40B4-BE49-F238E27FC236}">
                <a16:creationId xmlns:a16="http://schemas.microsoft.com/office/drawing/2014/main" id="{334F4B99-C538-4D8A-9428-90F8EAB66618}"/>
              </a:ext>
            </a:extLst>
          </p:cNvPr>
          <p:cNvSpPr/>
          <p:nvPr/>
        </p:nvSpPr>
        <p:spPr>
          <a:xfrm>
            <a:off x="16542217" y="29648991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dirty="0"/>
          </a:p>
        </p:txBody>
      </p:sp>
      <p:sp>
        <p:nvSpPr>
          <p:cNvPr id="25" name="Google Shape;94;p13">
            <a:extLst>
              <a:ext uri="{FF2B5EF4-FFF2-40B4-BE49-F238E27FC236}">
                <a16:creationId xmlns:a16="http://schemas.microsoft.com/office/drawing/2014/main" id="{52D76C0A-1C79-4099-8FB6-A4CBC7858E28}"/>
              </a:ext>
            </a:extLst>
          </p:cNvPr>
          <p:cNvSpPr/>
          <p:nvPr/>
        </p:nvSpPr>
        <p:spPr>
          <a:xfrm>
            <a:off x="16542217" y="34585704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dirty="0"/>
          </a:p>
        </p:txBody>
      </p:sp>
      <p:sp>
        <p:nvSpPr>
          <p:cNvPr id="28" name="Google Shape;95;p13">
            <a:extLst>
              <a:ext uri="{FF2B5EF4-FFF2-40B4-BE49-F238E27FC236}">
                <a16:creationId xmlns:a16="http://schemas.microsoft.com/office/drawing/2014/main" id="{711D1A27-6499-402F-9271-EA3899509882}"/>
              </a:ext>
            </a:extLst>
          </p:cNvPr>
          <p:cNvSpPr txBox="1"/>
          <p:nvPr/>
        </p:nvSpPr>
        <p:spPr>
          <a:xfrm>
            <a:off x="16542217" y="12543666"/>
            <a:ext cx="14958945" cy="402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</a:pPr>
            <a:r>
              <a:rPr lang="pt-BR" sz="4400" b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texto aqui: Arial 48</a:t>
            </a:r>
            <a:endParaRPr lang="pt-BR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95;p13">
            <a:extLst>
              <a:ext uri="{FF2B5EF4-FFF2-40B4-BE49-F238E27FC236}">
                <a16:creationId xmlns:a16="http://schemas.microsoft.com/office/drawing/2014/main" id="{0CA72A33-4771-4120-8077-AE7681F395E3}"/>
              </a:ext>
            </a:extLst>
          </p:cNvPr>
          <p:cNvSpPr txBox="1"/>
          <p:nvPr/>
        </p:nvSpPr>
        <p:spPr>
          <a:xfrm>
            <a:off x="16916400" y="31432369"/>
            <a:ext cx="14958945" cy="16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</a:pPr>
            <a:r>
              <a:rPr lang="pt-BR" sz="4400" b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texto aqui: Arial 48</a:t>
            </a:r>
            <a:endParaRPr lang="pt-BR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95;p13">
            <a:extLst>
              <a:ext uri="{FF2B5EF4-FFF2-40B4-BE49-F238E27FC236}">
                <a16:creationId xmlns:a16="http://schemas.microsoft.com/office/drawing/2014/main" id="{8D81FE46-411C-4B63-83F3-5E4954AB6FFE}"/>
              </a:ext>
            </a:extLst>
          </p:cNvPr>
          <p:cNvSpPr txBox="1"/>
          <p:nvPr/>
        </p:nvSpPr>
        <p:spPr>
          <a:xfrm>
            <a:off x="17476855" y="36852876"/>
            <a:ext cx="14958945" cy="16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</a:pPr>
            <a:r>
              <a:rPr lang="pt-BR" sz="4400" b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texto aqui: Arial 28</a:t>
            </a:r>
            <a:endParaRPr lang="pt-BR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84;p13">
            <a:extLst>
              <a:ext uri="{FF2B5EF4-FFF2-40B4-BE49-F238E27FC236}">
                <a16:creationId xmlns:a16="http://schemas.microsoft.com/office/drawing/2014/main" id="{88DD2D67-E72B-462D-9EBD-A82C0A4BFED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32435801" cy="10332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4;p13">
            <a:extLst>
              <a:ext uri="{FF2B5EF4-FFF2-40B4-BE49-F238E27FC236}">
                <a16:creationId xmlns:a16="http://schemas.microsoft.com/office/drawing/2014/main" id="{4E29EC59-3B32-A6A8-CED3-B3F4E58941BE}"/>
              </a:ext>
            </a:extLst>
          </p:cNvPr>
          <p:cNvSpPr/>
          <p:nvPr/>
        </p:nvSpPr>
        <p:spPr>
          <a:xfrm>
            <a:off x="16299984" y="38075157"/>
            <a:ext cx="1452136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dirty="0">
                <a:solidFill>
                  <a:srgbClr val="C55A11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dirty="0"/>
          </a:p>
        </p:txBody>
      </p:sp>
      <p:sp>
        <p:nvSpPr>
          <p:cNvPr id="4" name="Google Shape;95;p13">
            <a:extLst>
              <a:ext uri="{FF2B5EF4-FFF2-40B4-BE49-F238E27FC236}">
                <a16:creationId xmlns:a16="http://schemas.microsoft.com/office/drawing/2014/main" id="{867C55C4-1171-549D-46AD-CFB54739E367}"/>
              </a:ext>
            </a:extLst>
          </p:cNvPr>
          <p:cNvSpPr txBox="1"/>
          <p:nvPr/>
        </p:nvSpPr>
        <p:spPr>
          <a:xfrm>
            <a:off x="17558940" y="39683345"/>
            <a:ext cx="14958945" cy="16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</a:pPr>
            <a:r>
              <a:rPr lang="pt-BR" sz="4400" b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texto aqui: Arial 28</a:t>
            </a:r>
            <a:endParaRPr lang="pt-BR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9F96511-C033-860B-67B1-96C3665083D4}"/>
              </a:ext>
            </a:extLst>
          </p:cNvPr>
          <p:cNvSpPr txBox="1"/>
          <p:nvPr/>
        </p:nvSpPr>
        <p:spPr>
          <a:xfrm>
            <a:off x="0" y="7964744"/>
            <a:ext cx="32435800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20240" algn="just" hangingPunct="0">
              <a:spcAft>
                <a:spcPts val="600"/>
              </a:spcAft>
            </a:pPr>
            <a:r>
              <a:rPr lang="pt-BR" sz="2400" b="1" dirty="0">
                <a:effectLst/>
                <a:latin typeface="+mn-lt"/>
                <a:ea typeface="Times New Roman" panose="02020603050405020304" pitchFamily="18" charset="0"/>
              </a:rPr>
              <a:t>(Inserir aqui o texto, letra Arial 24 em negrito). Nome dos autores, separados por vírgula. Escrever por extenso o primeiro nome e o sobrenome com letras minúsculas a exceção da primeira letra de cada nome, podendo abreviar os nomes do meio, por exemplo, Fulano C. de Tal</a:t>
            </a:r>
            <a:r>
              <a:rPr lang="pt-BR" sz="2400" b="1" baseline="30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pt-BR" sz="2400" b="1" dirty="0">
                <a:effectLst/>
                <a:latin typeface="+mn-lt"/>
                <a:ea typeface="Times New Roman" panose="02020603050405020304" pitchFamily="18" charset="0"/>
              </a:rPr>
              <a:t>. Após o nome, indicar com o número sobrescrito, a Instituição, o cargo/função, o endereço e o e-mail do autor e dos coautores.</a:t>
            </a:r>
          </a:p>
          <a:p>
            <a:pPr marR="1920240" algn="just" hangingPunct="0">
              <a:spcAft>
                <a:spcPts val="600"/>
              </a:spcAft>
            </a:pPr>
            <a:r>
              <a:rPr lang="pt-BR" sz="2400" i="1" dirty="0">
                <a:effectLst/>
                <a:latin typeface="+mn-lt"/>
                <a:ea typeface="Times New Roman" panose="02020603050405020304" pitchFamily="18" charset="0"/>
              </a:rPr>
              <a:t> </a:t>
            </a:r>
          </a:p>
          <a:p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(Inserir aqui o texto, letra Arial 20, em itálico) </a:t>
            </a:r>
            <a:r>
              <a:rPr lang="pt-BR" sz="2000" baseline="30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Epagri – Estação Experimental de Caçador e, entre parênteses, o </a:t>
            </a:r>
            <a:r>
              <a:rPr lang="pt-BR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cargo/função</a:t>
            </a:r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 a qual pertencem: Professor Universitário/Pesquisador (PQ), Professor de ensino fundamental/médio (FM), acadêmico de Pós-graduação (PG), acadêmico de graduação (IC) e Técnico de nível médio (TM). Rua Abílio Franco, 1.500, </a:t>
            </a:r>
            <a:r>
              <a:rPr lang="pt-BR" sz="2000" dirty="0" err="1">
                <a:effectLst/>
                <a:latin typeface="+mn-lt"/>
                <a:ea typeface="Times New Roman" panose="02020603050405020304" pitchFamily="18" charset="0"/>
              </a:rPr>
              <a:t>Cx.P</a:t>
            </a:r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. 591, 89.500-000, Caçador, SC.</a:t>
            </a:r>
            <a:r>
              <a:rPr lang="pt-BR" sz="2000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 Sublinhar</a:t>
            </a:r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 e </a:t>
            </a:r>
            <a:r>
              <a:rPr lang="pt-BR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informar</a:t>
            </a:r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o</a:t>
            </a:r>
            <a:r>
              <a:rPr lang="pt-BR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e-mail do autor responsável pela apresentação do trabalho. </a:t>
            </a:r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9726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236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Willian krause</dc:creator>
  <cp:lastModifiedBy>Willian krause</cp:lastModifiedBy>
  <cp:revision>5</cp:revision>
  <dcterms:modified xsi:type="dcterms:W3CDTF">2023-02-09T13:05:08Z</dcterms:modified>
</cp:coreProperties>
</file>