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7" r:id="rId3"/>
  </p:sldIdLst>
  <p:sldSz cx="32435800" cy="4320032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660"/>
  </p:normalViewPr>
  <p:slideViewPr>
    <p:cSldViewPr snapToGrid="0">
      <p:cViewPr>
        <p:scale>
          <a:sx n="20" d="100"/>
          <a:sy n="20" d="100"/>
        </p:scale>
        <p:origin x="2069" y="-998"/>
      </p:cViewPr>
      <p:guideLst>
        <p:guide orient="horz" pos="13607"/>
        <p:guide pos="10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685800"/>
            <a:ext cx="2574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512695" y="11217435"/>
            <a:ext cx="27410408" cy="27975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exto e Título Vertical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403584" y="17108322"/>
            <a:ext cx="36610545" cy="699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5787080" y="10317076"/>
            <a:ext cx="36610545" cy="20576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2685" y="7070108"/>
            <a:ext cx="27570431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83"/>
              <a:buFont typeface="Calibri" panose="020F0502020204030204"/>
              <a:buNone/>
              <a:defRPr sz="212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054475" y="22690338"/>
            <a:ext cx="24326849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5"/>
            </a:lvl1pPr>
            <a:lvl2pPr lvl="1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5"/>
            </a:lvl2pPr>
            <a:lvl3pPr lvl="2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/>
            </a:lvl3pPr>
            <a:lvl4pPr lvl="3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4pPr>
            <a:lvl5pPr lvl="4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5pPr>
            <a:lvl6pPr lvl="5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6pPr>
            <a:lvl7pPr lvl="6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7pPr>
            <a:lvl8pPr lvl="7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8pPr>
            <a:lvl9pPr lvl="8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9pPr>
          </a:lstStyle>
          <a:p/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13069" y="10770172"/>
            <a:ext cx="27975878" cy="179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83"/>
              <a:buFont typeface="Calibri" panose="020F0502020204030204"/>
              <a:buNone/>
              <a:defRPr sz="212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13069" y="28910441"/>
            <a:ext cx="27975878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5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7094"/>
              <a:buNone/>
              <a:defRPr sz="709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6385"/>
              <a:buNone/>
              <a:defRPr sz="638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1378521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20623" y="11500170"/>
            <a:ext cx="1378521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5" b="1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5" b="1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 b="1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5pPr>
            <a:lvl6pPr marL="2743200" lvl="5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6pPr>
            <a:lvl7pPr marL="3200400" lvl="6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7pPr>
            <a:lvl8pPr marL="3657600" lvl="7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8pPr>
            <a:lvl9pPr marL="4114800" lvl="8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9pPr>
          </a:lstStyle>
          <a:p/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34189" y="15780233"/>
            <a:ext cx="13721862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20625" y="10590160"/>
            <a:ext cx="13789440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5" b="1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5" b="1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 b="1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5pPr>
            <a:lvl6pPr marL="2743200" lvl="5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6pPr>
            <a:lvl7pPr marL="3200400" lvl="6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7pPr>
            <a:lvl8pPr marL="3657600" lvl="7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8pPr>
            <a:lvl9pPr marL="4114800" lvl="8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 b="1"/>
            </a:lvl9pPr>
          </a:lstStyle>
          <a:p/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20625" y="15780233"/>
            <a:ext cx="13789440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Calibri" panose="020F0502020204030204"/>
              <a:buNone/>
              <a:defRPr sz="113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789441" y="6220102"/>
            <a:ext cx="16420624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49325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1351"/>
              <a:buChar char="•"/>
              <a:defRPr sz="11350"/>
            </a:lvl1pPr>
            <a:lvl2pPr marL="914400" lvl="1" indent="-85915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32"/>
              <a:buChar char="•"/>
              <a:defRPr sz="9930"/>
            </a:lvl2pPr>
            <a:lvl3pPr marL="1371600" lvl="2" indent="-76898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13"/>
              <a:buChar char="•"/>
              <a:defRPr sz="8515"/>
            </a:lvl3pPr>
            <a:lvl4pPr marL="1828800" lvl="3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4pPr>
            <a:lvl5pPr marL="2286000" lvl="4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5pPr>
            <a:lvl6pPr marL="2743200" lvl="5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6pPr>
            <a:lvl7pPr marL="3200400" lvl="6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7pPr>
            <a:lvl8pPr marL="3657600" lvl="7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8pPr>
            <a:lvl9pPr marL="4114800" lvl="8" indent="-678815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5"/>
            </a:lvl9pPr>
          </a:lstStyle>
          <a:p/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34186" y="12960191"/>
            <a:ext cx="10461390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6"/>
              <a:buNone/>
              <a:defRPr sz="4965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7"/>
              <a:buNone/>
              <a:defRPr sz="4255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5pPr>
            <a:lvl6pPr marL="2743200" lvl="5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6pPr>
            <a:lvl7pPr marL="3200400" lvl="6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7pPr>
            <a:lvl8pPr marL="3657600" lvl="7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8pPr>
            <a:lvl9pPr marL="4114800" lvl="8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Calibri" panose="020F0502020204030204"/>
              <a:buNone/>
              <a:defRPr sz="113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789441" y="6220102"/>
            <a:ext cx="16420624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Arial" panose="020B0604020202020204"/>
              <a:buNone/>
              <a:defRPr sz="1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32"/>
              <a:buFont typeface="Arial" panose="020B0604020202020204"/>
              <a:buNone/>
              <a:defRPr sz="993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13"/>
              <a:buFont typeface="Arial" panose="020B0604020202020204"/>
              <a:buNone/>
              <a:defRPr sz="851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None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234186" y="12960191"/>
            <a:ext cx="10461390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5"/>
            </a:lvl1pPr>
            <a:lvl2pPr marL="914400" lvl="1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6"/>
              <a:buNone/>
              <a:defRPr sz="4965"/>
            </a:lvl2pPr>
            <a:lvl3pPr marL="1371600" lvl="2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7"/>
              <a:buNone/>
              <a:defRPr sz="4255"/>
            </a:lvl3pPr>
            <a:lvl4pPr marL="1828800" lvl="3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4pPr>
            <a:lvl5pPr marL="2286000" lvl="4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5pPr>
            <a:lvl6pPr marL="2743200" lvl="5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6pPr>
            <a:lvl7pPr marL="3200400" lvl="6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7pPr>
            <a:lvl8pPr marL="3657600" lvl="7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8pPr>
            <a:lvl9pPr marL="4114800" lvl="8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5"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608"/>
              <a:buFont typeface="Calibri" panose="020F0502020204030204"/>
              <a:buNone/>
              <a:defRPr sz="1561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9155" algn="l" rtl="0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32"/>
              <a:buFont typeface="Arial" panose="020B0604020202020204"/>
              <a:buChar char="•"/>
              <a:defRPr sz="993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985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13"/>
              <a:buFont typeface="Arial" panose="020B0604020202020204"/>
              <a:buChar char="•"/>
              <a:defRPr sz="851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 panose="020B0604020202020204"/>
              <a:buChar char="•"/>
              <a:defRPr sz="709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 panose="020B0604020202020204"/>
              <a:buChar char="•"/>
              <a:defRPr sz="63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425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3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0" y="42000307"/>
            <a:ext cx="32435800" cy="120032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82084" y="6185381"/>
            <a:ext cx="32435801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buNone/>
            </a:pPr>
            <a:r>
              <a:rPr lang="pt-BR" sz="9600" b="1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Título: Arial 96</a:t>
            </a:r>
            <a:endParaRPr lang="pt-BR" sz="9600" dirty="0"/>
          </a:p>
        </p:txBody>
      </p:sp>
      <p:sp>
        <p:nvSpPr>
          <p:cNvPr id="88" name="Google Shape;88;p13"/>
          <p:cNvSpPr/>
          <p:nvPr/>
        </p:nvSpPr>
        <p:spPr>
          <a:xfrm>
            <a:off x="2850111" y="28018215"/>
            <a:ext cx="967476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i="0" u="none" strike="noStrike" cap="none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Material e Métodos</a:t>
            </a:r>
            <a:endParaRPr dirty="0"/>
          </a:p>
        </p:txBody>
      </p:sp>
      <p:sp>
        <p:nvSpPr>
          <p:cNvPr id="94" name="Google Shape;94;p13"/>
          <p:cNvSpPr/>
          <p:nvPr/>
        </p:nvSpPr>
        <p:spPr>
          <a:xfrm>
            <a:off x="16916400" y="10905008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Resultados e Discussão</a:t>
            </a:r>
            <a:endParaRPr dirty="0"/>
          </a:p>
        </p:txBody>
      </p:sp>
      <p:sp>
        <p:nvSpPr>
          <p:cNvPr id="102" name="Google Shape;102;p13"/>
          <p:cNvSpPr/>
          <p:nvPr/>
        </p:nvSpPr>
        <p:spPr>
          <a:xfrm>
            <a:off x="82083" y="10708406"/>
            <a:ext cx="14521365" cy="1060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</a:rPr>
              <a:t>Introdução</a:t>
            </a:r>
            <a:endParaRPr dirty="0"/>
          </a:p>
        </p:txBody>
      </p:sp>
      <p:sp>
        <p:nvSpPr>
          <p:cNvPr id="27" name="Google Shape;95;p13"/>
          <p:cNvSpPr txBox="1"/>
          <p:nvPr/>
        </p:nvSpPr>
        <p:spPr>
          <a:xfrm>
            <a:off x="934639" y="12096050"/>
            <a:ext cx="14439279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48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3" name="Google Shape;95;p13"/>
          <p:cNvSpPr txBox="1"/>
          <p:nvPr/>
        </p:nvSpPr>
        <p:spPr>
          <a:xfrm>
            <a:off x="707073" y="29767924"/>
            <a:ext cx="14812325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48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4" name="Google Shape;94;p13"/>
          <p:cNvSpPr/>
          <p:nvPr/>
        </p:nvSpPr>
        <p:spPr>
          <a:xfrm>
            <a:off x="16542217" y="29648991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Conclusão</a:t>
            </a:r>
            <a:endParaRPr dirty="0"/>
          </a:p>
        </p:txBody>
      </p:sp>
      <p:sp>
        <p:nvSpPr>
          <p:cNvPr id="25" name="Google Shape;94;p13"/>
          <p:cNvSpPr/>
          <p:nvPr/>
        </p:nvSpPr>
        <p:spPr>
          <a:xfrm>
            <a:off x="16542217" y="34585704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Referências</a:t>
            </a:r>
            <a:endParaRPr dirty="0"/>
          </a:p>
        </p:txBody>
      </p:sp>
      <p:sp>
        <p:nvSpPr>
          <p:cNvPr id="28" name="Google Shape;95;p13"/>
          <p:cNvSpPr txBox="1"/>
          <p:nvPr/>
        </p:nvSpPr>
        <p:spPr>
          <a:xfrm>
            <a:off x="16542217" y="12543666"/>
            <a:ext cx="14958945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48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29" name="Google Shape;95;p13"/>
          <p:cNvSpPr txBox="1"/>
          <p:nvPr/>
        </p:nvSpPr>
        <p:spPr>
          <a:xfrm>
            <a:off x="16916400" y="31432369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48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0" name="Google Shape;95;p13"/>
          <p:cNvSpPr txBox="1"/>
          <p:nvPr/>
        </p:nvSpPr>
        <p:spPr>
          <a:xfrm>
            <a:off x="17476855" y="36852876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28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31" name="Google Shape;8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1"/>
            <a:ext cx="32435801" cy="10332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4;p13"/>
          <p:cNvSpPr/>
          <p:nvPr/>
        </p:nvSpPr>
        <p:spPr>
          <a:xfrm>
            <a:off x="16299984" y="38075157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Agradecimentos</a:t>
            </a:r>
            <a:endParaRPr dirty="0"/>
          </a:p>
        </p:txBody>
      </p:sp>
      <p:sp>
        <p:nvSpPr>
          <p:cNvPr id="4" name="Google Shape;95;p13"/>
          <p:cNvSpPr txBox="1"/>
          <p:nvPr/>
        </p:nvSpPr>
        <p:spPr>
          <a:xfrm>
            <a:off x="17558940" y="39683345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ts val="4800"/>
            </a:pPr>
            <a:r>
              <a:rPr lang="pt-BR" sz="4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Inserir texto aqui: Arial 28</a:t>
            </a:r>
            <a:endParaRPr lang="pt-BR" sz="4400" cap="none" dirty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7964744"/>
            <a:ext cx="3243580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20240" algn="just" hangingPunct="0">
              <a:spcAft>
                <a:spcPts val="600"/>
              </a:spcAft>
            </a:pPr>
            <a:r>
              <a:rPr lang="pt-BR" sz="2400" b="1" dirty="0">
                <a:latin typeface="+mn-lt"/>
                <a:ea typeface="Times New Roman" panose="02020603050405020304" pitchFamily="18" charset="0"/>
              </a:rPr>
              <a:t>(Inserir aqui o texto, letra Arial 24 em negrito). Nome dos autores, separados por vírgula. Escrever por extenso o primeiro nome e o sobrenome com letras minúsculas a exceção da primeira letra de cada nome, podendo abreviar os nomes do meio, por exemplo, Fulano C. de Tal</a:t>
            </a:r>
            <a:r>
              <a:rPr lang="pt-BR" sz="2400" b="1" baseline="30000" dirty="0">
                <a:latin typeface="+mn-lt"/>
                <a:ea typeface="Times New Roman" panose="02020603050405020304" pitchFamily="18" charset="0"/>
              </a:rPr>
              <a:t>1</a:t>
            </a:r>
            <a:r>
              <a:rPr lang="pt-BR" sz="2400" b="1" dirty="0">
                <a:latin typeface="+mn-lt"/>
                <a:ea typeface="Times New Roman" panose="02020603050405020304" pitchFamily="18" charset="0"/>
              </a:rPr>
              <a:t>. Após o nome, indicar com o número sobrescrito, a Instituição, o cargo/função, o endereço e o e-mail do autor e dos coautores.</a:t>
            </a:r>
            <a:endParaRPr lang="pt-BR" sz="2400" b="1" dirty="0">
              <a:latin typeface="+mn-lt"/>
              <a:ea typeface="Times New Roman" panose="02020603050405020304" pitchFamily="18" charset="0"/>
            </a:endParaRPr>
          </a:p>
          <a:p>
            <a:pPr marR="1920240" algn="just" hangingPunct="0">
              <a:spcAft>
                <a:spcPts val="600"/>
              </a:spcAft>
            </a:pPr>
            <a:r>
              <a:rPr lang="pt-BR" sz="2400" i="1" dirty="0">
                <a:latin typeface="+mn-lt"/>
                <a:ea typeface="Times New Roman" panose="02020603050405020304" pitchFamily="18" charset="0"/>
              </a:rPr>
              <a:t> </a:t>
            </a:r>
            <a:endParaRPr lang="pt-BR" sz="2400" i="1" dirty="0">
              <a:latin typeface="+mn-lt"/>
              <a:ea typeface="Times New Roman" panose="02020603050405020304" pitchFamily="18" charset="0"/>
            </a:endParaRPr>
          </a:p>
          <a:p>
            <a:r>
              <a:rPr lang="pt-BR" sz="2000" dirty="0">
                <a:latin typeface="+mn-lt"/>
                <a:ea typeface="Times New Roman" panose="02020603050405020304" pitchFamily="18" charset="0"/>
              </a:rPr>
              <a:t>(Inserir aqui o texto, letra Arial 20, em itálico) </a:t>
            </a:r>
            <a:r>
              <a:rPr lang="pt-BR" sz="2000" baseline="30000" dirty="0">
                <a:latin typeface="+mn-lt"/>
                <a:ea typeface="Times New Roman" panose="02020603050405020304" pitchFamily="18" charset="0"/>
              </a:rPr>
              <a:t>1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Epagri – Estação Experimental de Caçador e, entre parênteses, o </a:t>
            </a:r>
            <a:r>
              <a:rPr lang="pt-BR" sz="20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cargo/função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 a qual pertencem: Professor Universitário/Pesquisador (PQ), Professor de ensino fundamental/médio (FM), acadêmico de Pós-graduação (PG), acadêmico de graduação (IC) e Técnico de nível médio (TM). Rua Abílio Franco, 1.500, </a:t>
            </a:r>
            <a:r>
              <a:rPr lang="pt-BR" sz="2000" dirty="0" err="1">
                <a:latin typeface="+mn-lt"/>
                <a:ea typeface="Times New Roman" panose="02020603050405020304" pitchFamily="18" charset="0"/>
              </a:rPr>
              <a:t>Cx.P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. 591, 89.500-000, Caçador, SC.</a:t>
            </a:r>
            <a:r>
              <a:rPr lang="pt-BR" sz="2000" u="sng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Sublinhar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 e </a:t>
            </a:r>
            <a:r>
              <a:rPr lang="pt-BR" sz="20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informar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o</a:t>
            </a:r>
            <a:r>
              <a:rPr lang="pt-BR" sz="20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e-mail do autor responsável pela apresentação do trabalho. </a:t>
            </a:r>
            <a:endParaRPr lang="pt-BR" sz="2000" dirty="0"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810" y="1241425"/>
            <a:ext cx="13288010" cy="4735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WPS Presentation</Application>
  <PresentationFormat>Personalizar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Arial</vt:lpstr>
      <vt:lpstr>Calibri</vt:lpstr>
      <vt:lpstr>Times New Roman</vt:lpstr>
      <vt:lpstr>Microsoft YaHei</vt:lpstr>
      <vt:lpstr>Arial Unicode MS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Willian krause</dc:creator>
  <cp:lastModifiedBy>willian.krause</cp:lastModifiedBy>
  <cp:revision>6</cp:revision>
  <dcterms:created xsi:type="dcterms:W3CDTF">2023-06-30T14:08:53Z</dcterms:created>
  <dcterms:modified xsi:type="dcterms:W3CDTF">2023-06-30T14:13:25Z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C608167EA1054459BBD0D751DB7EF6FE</vt:lpwstr>
  </property>
  <property fmtid="{D5CDD505-2E9C-101B-9397-08002B2CF9AE}" pid="3" name="KSOProductBuildVer">
    <vt:lpwstr>1046-11.2.0.11537</vt:lpwstr>
  </property>
</Properties>
</file>